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5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6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5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6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70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3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6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B6E5F-8CFA-43C2-A1F0-015BFFF19049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61FD-ACF1-4AFB-95CE-5286A2391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2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7521" y="116632"/>
            <a:ext cx="46805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b="1" dirty="0"/>
              <a:t>Why????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458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10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260648"/>
            <a:ext cx="4464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b="1" dirty="0"/>
              <a:t>Why????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43" y="1844824"/>
            <a:ext cx="887324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0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02612"/>
            <a:ext cx="868709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9832" y="400675"/>
            <a:ext cx="28075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dirty="0" smtClean="0"/>
              <a:t>How?</a:t>
            </a:r>
            <a:endParaRPr lang="en-GB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1583160" y="2420888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>
                <a:solidFill>
                  <a:srgbClr val="7030A0"/>
                </a:solidFill>
              </a:rPr>
              <a:t>The Daily Mile!!</a:t>
            </a:r>
            <a:endParaRPr lang="en-GB" sz="8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3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98034"/>
              </p:ext>
            </p:extLst>
          </p:nvPr>
        </p:nvGraphicFramePr>
        <p:xfrm>
          <a:off x="383705" y="3789040"/>
          <a:ext cx="6936430" cy="27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286"/>
                <a:gridCol w="1387286"/>
                <a:gridCol w="1387286"/>
                <a:gridCol w="1387286"/>
                <a:gridCol w="1387286"/>
              </a:tblGrid>
              <a:tr h="463422"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12.15-12.30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12.30</a:t>
                      </a:r>
                      <a:r>
                        <a:rPr lang="en-GB" baseline="0" dirty="0" smtClean="0"/>
                        <a:t>-</a:t>
                      </a:r>
                      <a:r>
                        <a:rPr lang="en-GB" dirty="0" smtClean="0"/>
                        <a:t>12-45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12.45-13.00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13.00-13.15</a:t>
                      </a:r>
                      <a:endParaRPr lang="en-GB" dirty="0"/>
                    </a:p>
                  </a:txBody>
                  <a:tcPr/>
                </a:tc>
              </a:tr>
              <a:tr h="463422">
                <a:tc>
                  <a:txBody>
                    <a:bodyPr/>
                    <a:lstStyle/>
                    <a:p>
                      <a:r>
                        <a:rPr lang="en-GB" dirty="0" smtClean="0"/>
                        <a:t>Monday </a:t>
                      </a:r>
                      <a:endParaRPr lang="en-GB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 </a:t>
                      </a:r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 6</a:t>
                      </a:r>
                      <a:endParaRPr lang="en-GB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 </a:t>
                      </a:r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463422">
                <a:tc>
                  <a:txBody>
                    <a:bodyPr/>
                    <a:lstStyle/>
                    <a:p>
                      <a:r>
                        <a:rPr lang="en-GB" dirty="0" smtClean="0"/>
                        <a:t>Tuesday 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3422">
                <a:tc>
                  <a:txBody>
                    <a:bodyPr/>
                    <a:lstStyle/>
                    <a:p>
                      <a:r>
                        <a:rPr lang="en-GB" dirty="0" smtClean="0"/>
                        <a:t>Wednesday 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3422">
                <a:tc>
                  <a:txBody>
                    <a:bodyPr/>
                    <a:lstStyle/>
                    <a:p>
                      <a:r>
                        <a:rPr lang="en-GB" dirty="0" smtClean="0"/>
                        <a:t>Thursday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3422">
                <a:tc>
                  <a:txBody>
                    <a:bodyPr/>
                    <a:lstStyle/>
                    <a:p>
                      <a:r>
                        <a:rPr lang="en-GB" dirty="0" smtClean="0"/>
                        <a:t>Friday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43808" y="548680"/>
            <a:ext cx="354533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dirty="0" smtClean="0"/>
              <a:t>What...</a:t>
            </a:r>
            <a:endParaRPr lang="en-GB" sz="8800" dirty="0"/>
          </a:p>
        </p:txBody>
      </p:sp>
      <p:sp>
        <p:nvSpPr>
          <p:cNvPr id="7" name="Rectangle 6"/>
          <p:cNvSpPr/>
          <p:nvPr/>
        </p:nvSpPr>
        <p:spPr>
          <a:xfrm>
            <a:off x="323528" y="364014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Using the gym equipment.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1920" y="17728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Jogging, walking, running, skipping or a combination of all of these- with use of pedometers.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99523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Zumba with Ms Gonzalez- on screen.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4088" y="18864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Scooting the Daily Mile course.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299695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Hula-hooping and Skipping-with skipping ropes.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Murphy</dc:creator>
  <cp:lastModifiedBy>Aaron Murphy</cp:lastModifiedBy>
  <cp:revision>3</cp:revision>
  <dcterms:created xsi:type="dcterms:W3CDTF">2018-02-07T13:05:53Z</dcterms:created>
  <dcterms:modified xsi:type="dcterms:W3CDTF">2018-02-22T11:17:03Z</dcterms:modified>
</cp:coreProperties>
</file>