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5D066E-B11B-4496-92E3-80F736F1A40D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A3E250-268E-46E5-9880-BDD060863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Subtraction SATs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Chen and Megan each buy a sandwich.</a:t>
            </a:r>
          </a:p>
          <a:p>
            <a:r>
              <a:rPr lang="en-GB" b="0" dirty="0"/>
              <a:t>Chen gets 5p change from £2</a:t>
            </a:r>
          </a:p>
          <a:p>
            <a:r>
              <a:rPr lang="en-GB" b="0" dirty="0"/>
              <a:t>Megan gets £2.25 change from £5</a:t>
            </a:r>
          </a:p>
          <a:p>
            <a:r>
              <a:rPr lang="en-GB" b="0" dirty="0"/>
              <a:t>How much </a:t>
            </a:r>
            <a:r>
              <a:rPr lang="en-GB" dirty="0"/>
              <a:t>more </a:t>
            </a:r>
            <a:r>
              <a:rPr lang="en-GB" b="0" dirty="0"/>
              <a:t>does Megan pay than Chen?</a:t>
            </a:r>
          </a:p>
          <a:p>
            <a:endParaRPr lang="en-GB" b="0" dirty="0" smtClean="0"/>
          </a:p>
          <a:p>
            <a:endParaRPr lang="en-GB" b="0" dirty="0"/>
          </a:p>
          <a:p>
            <a:endParaRPr lang="en-GB" b="0" dirty="0" smtClean="0"/>
          </a:p>
          <a:p>
            <a:endParaRPr lang="en-GB" b="0" dirty="0"/>
          </a:p>
          <a:p>
            <a:endParaRPr lang="en-GB" b="0" dirty="0" smtClean="0"/>
          </a:p>
          <a:p>
            <a:r>
              <a:rPr lang="en-GB" b="0" dirty="0" smtClean="0"/>
              <a:t>2 </a:t>
            </a:r>
            <a:r>
              <a:rPr lang="en-GB" b="0" dirty="0"/>
              <a:t>marks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7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9" t="32863" r="9395" b="45564"/>
          <a:stretch/>
        </p:blipFill>
        <p:spPr bwMode="auto">
          <a:xfrm>
            <a:off x="898140" y="2008914"/>
            <a:ext cx="726809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2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3" t="34086" r="8230" b="14375"/>
          <a:stretch/>
        </p:blipFill>
        <p:spPr bwMode="auto">
          <a:xfrm>
            <a:off x="755576" y="1124744"/>
            <a:ext cx="7202659" cy="377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1" t="32863" r="9758" b="35484"/>
          <a:stretch/>
        </p:blipFill>
        <p:spPr bwMode="auto">
          <a:xfrm>
            <a:off x="827584" y="1196752"/>
            <a:ext cx="76411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5" t="32662" r="9516" b="14112"/>
          <a:stretch/>
        </p:blipFill>
        <p:spPr bwMode="auto">
          <a:xfrm>
            <a:off x="683568" y="1052736"/>
            <a:ext cx="6695768" cy="389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9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9" t="33266" r="8912" b="20363"/>
          <a:stretch/>
        </p:blipFill>
        <p:spPr bwMode="auto">
          <a:xfrm>
            <a:off x="683568" y="1052736"/>
            <a:ext cx="7416824" cy="3757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7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9" t="32460" r="20403" b="26008"/>
          <a:stretch/>
        </p:blipFill>
        <p:spPr bwMode="auto">
          <a:xfrm>
            <a:off x="683568" y="980728"/>
            <a:ext cx="7056784" cy="392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0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42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Subtraction SATs Questions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SATs Questions</dc:title>
  <dc:creator>Ms Anders</dc:creator>
  <cp:lastModifiedBy>Ms Anders</cp:lastModifiedBy>
  <cp:revision>2</cp:revision>
  <dcterms:created xsi:type="dcterms:W3CDTF">2015-02-26T08:40:08Z</dcterms:created>
  <dcterms:modified xsi:type="dcterms:W3CDTF">2015-02-26T11:30:25Z</dcterms:modified>
</cp:coreProperties>
</file>